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赤坂 玲音" userId="23a2e4bddf571935" providerId="LiveId" clId="{E668B4DB-A6C8-476F-9F1C-CE9C45179494}"/>
    <pc:docChg chg="undo custSel addSld modSld">
      <pc:chgData name="赤坂 玲音" userId="23a2e4bddf571935" providerId="LiveId" clId="{E668B4DB-A6C8-476F-9F1C-CE9C45179494}" dt="2018-10-12T11:04:47.379" v="1064" actId="14100"/>
      <pc:docMkLst>
        <pc:docMk/>
      </pc:docMkLst>
      <pc:sldChg chg="addSp modSp add">
        <pc:chgData name="赤坂 玲音" userId="23a2e4bddf571935" providerId="LiveId" clId="{E668B4DB-A6C8-476F-9F1C-CE9C45179494}" dt="2018-10-05T04:02:50.351" v="339" actId="1076"/>
        <pc:sldMkLst>
          <pc:docMk/>
          <pc:sldMk cId="2442287344" sldId="261"/>
        </pc:sldMkLst>
        <pc:spChg chg="mod">
          <ac:chgData name="赤坂 玲音" userId="23a2e4bddf571935" providerId="LiveId" clId="{E668B4DB-A6C8-476F-9F1C-CE9C45179494}" dt="2018-10-05T03:49:25.486" v="29"/>
          <ac:spMkLst>
            <pc:docMk/>
            <pc:sldMk cId="2442287344" sldId="261"/>
            <ac:spMk id="2" creationId="{4A1F8B16-D15D-4EE3-9C66-7CBB043F2BDC}"/>
          </ac:spMkLst>
        </pc:spChg>
        <pc:spChg chg="mod">
          <ac:chgData name="赤坂 玲音" userId="23a2e4bddf571935" providerId="LiveId" clId="{E668B4DB-A6C8-476F-9F1C-CE9C45179494}" dt="2018-10-05T03:51:01.996" v="266"/>
          <ac:spMkLst>
            <pc:docMk/>
            <pc:sldMk cId="2442287344" sldId="261"/>
            <ac:spMk id="3" creationId="{CAE90754-EEEE-4637-9F3C-459D493A058F}"/>
          </ac:spMkLst>
        </pc:spChg>
        <pc:spChg chg="add mod">
          <ac:chgData name="赤坂 玲音" userId="23a2e4bddf571935" providerId="LiveId" clId="{E668B4DB-A6C8-476F-9F1C-CE9C45179494}" dt="2018-10-05T04:01:20.010" v="273" actId="1582"/>
          <ac:spMkLst>
            <pc:docMk/>
            <pc:sldMk cId="2442287344" sldId="261"/>
            <ac:spMk id="5" creationId="{CBC4FDEE-F4A0-4DEF-B874-7C752DE00447}"/>
          </ac:spMkLst>
        </pc:spChg>
        <pc:spChg chg="add mod">
          <ac:chgData name="赤坂 玲音" userId="23a2e4bddf571935" providerId="LiveId" clId="{E668B4DB-A6C8-476F-9F1C-CE9C45179494}" dt="2018-10-05T04:02:12.727" v="310" actId="13822"/>
          <ac:spMkLst>
            <pc:docMk/>
            <pc:sldMk cId="2442287344" sldId="261"/>
            <ac:spMk id="6" creationId="{EE79D0C7-3053-4BEA-A02D-CF19FF499FFB}"/>
          </ac:spMkLst>
        </pc:spChg>
        <pc:spChg chg="add mod">
          <ac:chgData name="赤坂 玲音" userId="23a2e4bddf571935" providerId="LiveId" clId="{E668B4DB-A6C8-476F-9F1C-CE9C45179494}" dt="2018-10-05T04:02:50.351" v="339" actId="1076"/>
          <ac:spMkLst>
            <pc:docMk/>
            <pc:sldMk cId="2442287344" sldId="261"/>
            <ac:spMk id="7" creationId="{E27BAAB6-E951-4D0E-BCB3-7BEDDC6B6EA1}"/>
          </ac:spMkLst>
        </pc:spChg>
        <pc:spChg chg="add mod">
          <ac:chgData name="赤坂 玲音" userId="23a2e4bddf571935" providerId="LiveId" clId="{E668B4DB-A6C8-476F-9F1C-CE9C45179494}" dt="2018-10-05T04:02:35.649" v="316" actId="14100"/>
          <ac:spMkLst>
            <pc:docMk/>
            <pc:sldMk cId="2442287344" sldId="261"/>
            <ac:spMk id="8" creationId="{E5CBBBFB-FA05-4F78-8F2C-FECAD9E51030}"/>
          </ac:spMkLst>
        </pc:spChg>
        <pc:picChg chg="add mod">
          <ac:chgData name="赤坂 玲音" userId="23a2e4bddf571935" providerId="LiveId" clId="{E668B4DB-A6C8-476F-9F1C-CE9C45179494}" dt="2018-10-05T04:00:21.021" v="269" actId="1076"/>
          <ac:picMkLst>
            <pc:docMk/>
            <pc:sldMk cId="2442287344" sldId="261"/>
            <ac:picMk id="4" creationId="{87820560-5ED2-4AA8-932B-4D932F32B7B4}"/>
          </ac:picMkLst>
        </pc:picChg>
      </pc:sldChg>
      <pc:sldChg chg="addSp modSp">
        <pc:chgData name="赤坂 玲音" userId="23a2e4bddf571935" providerId="LiveId" clId="{E668B4DB-A6C8-476F-9F1C-CE9C45179494}" dt="2018-10-12T10:51:48.988" v="655"/>
        <pc:sldMkLst>
          <pc:docMk/>
          <pc:sldMk cId="2378878359" sldId="262"/>
        </pc:sldMkLst>
        <pc:spChg chg="add mod">
          <ac:chgData name="赤坂 玲音" userId="23a2e4bddf571935" providerId="LiveId" clId="{E668B4DB-A6C8-476F-9F1C-CE9C45179494}" dt="2018-10-12T10:46:19.795" v="348" actId="14100"/>
          <ac:spMkLst>
            <pc:docMk/>
            <pc:sldMk cId="2378878359" sldId="262"/>
            <ac:spMk id="5" creationId="{803D19BA-68FA-409A-84E5-6400B65FB78A}"/>
          </ac:spMkLst>
        </pc:spChg>
        <pc:spChg chg="add mod">
          <ac:chgData name="赤坂 玲音" userId="23a2e4bddf571935" providerId="LiveId" clId="{E668B4DB-A6C8-476F-9F1C-CE9C45179494}" dt="2018-10-12T10:51:48.988" v="655"/>
          <ac:spMkLst>
            <pc:docMk/>
            <pc:sldMk cId="2378878359" sldId="262"/>
            <ac:spMk id="7" creationId="{8A05F1C5-2526-4D1E-A119-D27E825AFB41}"/>
          </ac:spMkLst>
        </pc:spChg>
        <pc:picChg chg="add mod">
          <ac:chgData name="赤坂 玲音" userId="23a2e4bddf571935" providerId="LiveId" clId="{E668B4DB-A6C8-476F-9F1C-CE9C45179494}" dt="2018-10-12T10:44:56.254" v="342" actId="1076"/>
          <ac:picMkLst>
            <pc:docMk/>
            <pc:sldMk cId="2378878359" sldId="262"/>
            <ac:picMk id="4" creationId="{613D435A-D10C-4E1F-9457-A68A4C0EBE1E}"/>
          </ac:picMkLst>
        </pc:picChg>
        <pc:picChg chg="add mod">
          <ac:chgData name="赤坂 玲音" userId="23a2e4bddf571935" providerId="LiveId" clId="{E668B4DB-A6C8-476F-9F1C-CE9C45179494}" dt="2018-10-12T10:48:50.540" v="351" actId="1076"/>
          <ac:picMkLst>
            <pc:docMk/>
            <pc:sldMk cId="2378878359" sldId="262"/>
            <ac:picMk id="6" creationId="{9DA5D894-E2F3-42C6-856D-F5405E1CA5B8}"/>
          </ac:picMkLst>
        </pc:picChg>
      </pc:sldChg>
      <pc:sldChg chg="addSp modSp">
        <pc:chgData name="赤坂 玲音" userId="23a2e4bddf571935" providerId="LiveId" clId="{E668B4DB-A6C8-476F-9F1C-CE9C45179494}" dt="2018-10-12T10:54:08.056" v="765" actId="20577"/>
        <pc:sldMkLst>
          <pc:docMk/>
          <pc:sldMk cId="2844829320" sldId="263"/>
        </pc:sldMkLst>
        <pc:spChg chg="add mod">
          <ac:chgData name="赤坂 玲音" userId="23a2e4bddf571935" providerId="LiveId" clId="{E668B4DB-A6C8-476F-9F1C-CE9C45179494}" dt="2018-10-12T10:54:08.056" v="765" actId="20577"/>
          <ac:spMkLst>
            <pc:docMk/>
            <pc:sldMk cId="2844829320" sldId="263"/>
            <ac:spMk id="5" creationId="{6ED07E3E-C442-4F31-A0AF-F7DD5E6C9FC1}"/>
          </ac:spMkLst>
        </pc:spChg>
        <pc:picChg chg="add mod modCrop">
          <ac:chgData name="赤坂 玲音" userId="23a2e4bddf571935" providerId="LiveId" clId="{E668B4DB-A6C8-476F-9F1C-CE9C45179494}" dt="2018-10-12T10:53:05.982" v="663" actId="732"/>
          <ac:picMkLst>
            <pc:docMk/>
            <pc:sldMk cId="2844829320" sldId="263"/>
            <ac:picMk id="4" creationId="{94D4DD60-BFA4-4F45-82E2-5716C1AFA7C6}"/>
          </ac:picMkLst>
        </pc:picChg>
      </pc:sldChg>
      <pc:sldChg chg="addSp delSp modSp">
        <pc:chgData name="赤坂 玲音" userId="23a2e4bddf571935" providerId="LiveId" clId="{E668B4DB-A6C8-476F-9F1C-CE9C45179494}" dt="2018-10-12T11:04:47.379" v="1064" actId="14100"/>
        <pc:sldMkLst>
          <pc:docMk/>
          <pc:sldMk cId="3277562388" sldId="265"/>
        </pc:sldMkLst>
        <pc:spChg chg="add mod">
          <ac:chgData name="赤坂 玲音" userId="23a2e4bddf571935" providerId="LiveId" clId="{E668B4DB-A6C8-476F-9F1C-CE9C45179494}" dt="2018-10-12T11:04:47.379" v="1064" actId="14100"/>
          <ac:spMkLst>
            <pc:docMk/>
            <pc:sldMk cId="3277562388" sldId="265"/>
            <ac:spMk id="6" creationId="{AAF3232A-EB3F-4FAA-8418-F92403B9F54C}"/>
          </ac:spMkLst>
        </pc:spChg>
        <pc:spChg chg="add del mod">
          <ac:chgData name="赤坂 玲音" userId="23a2e4bddf571935" providerId="LiveId" clId="{E668B4DB-A6C8-476F-9F1C-CE9C45179494}" dt="2018-10-12T11:01:20.016" v="899" actId="478"/>
          <ac:spMkLst>
            <pc:docMk/>
            <pc:sldMk cId="3277562388" sldId="265"/>
            <ac:spMk id="7" creationId="{8BBE9050-15BB-477A-8654-91EFC82D1A3E}"/>
          </ac:spMkLst>
        </pc:spChg>
        <pc:picChg chg="add del mod">
          <ac:chgData name="赤坂 玲音" userId="23a2e4bddf571935" providerId="LiveId" clId="{E668B4DB-A6C8-476F-9F1C-CE9C45179494}" dt="2018-10-12T11:01:26.141" v="900"/>
          <ac:picMkLst>
            <pc:docMk/>
            <pc:sldMk cId="3277562388" sldId="265"/>
            <ac:picMk id="4" creationId="{419AC3E8-274B-40CC-A4A7-94F560D0F245}"/>
          </ac:picMkLst>
        </pc:picChg>
        <pc:picChg chg="add mod">
          <ac:chgData name="赤坂 玲音" userId="23a2e4bddf571935" providerId="LiveId" clId="{E668B4DB-A6C8-476F-9F1C-CE9C45179494}" dt="2018-10-12T11:04:42.821" v="1062" actId="1076"/>
          <ac:picMkLst>
            <pc:docMk/>
            <pc:sldMk cId="3277562388" sldId="265"/>
            <ac:picMk id="5" creationId="{FF488683-BC3F-491E-BF66-8AF1A9CC6072}"/>
          </ac:picMkLst>
        </pc:picChg>
      </pc:sldChg>
      <pc:sldChg chg="addSp modSp">
        <pc:chgData name="赤坂 玲音" userId="23a2e4bddf571935" providerId="LiveId" clId="{E668B4DB-A6C8-476F-9F1C-CE9C45179494}" dt="2018-10-12T11:03:33.124" v="1056" actId="1076"/>
        <pc:sldMkLst>
          <pc:docMk/>
          <pc:sldMk cId="3021348228" sldId="267"/>
        </pc:sldMkLst>
        <pc:spChg chg="add mod">
          <ac:chgData name="赤坂 玲音" userId="23a2e4bddf571935" providerId="LiveId" clId="{E668B4DB-A6C8-476F-9F1C-CE9C45179494}" dt="2018-10-12T11:02:42.387" v="1008" actId="1076"/>
          <ac:spMkLst>
            <pc:docMk/>
            <pc:sldMk cId="3021348228" sldId="267"/>
            <ac:spMk id="5" creationId="{917817D0-D4E9-4203-A4D8-2F9C46818010}"/>
          </ac:spMkLst>
        </pc:spChg>
        <pc:spChg chg="add mod">
          <ac:chgData name="赤坂 玲音" userId="23a2e4bddf571935" providerId="LiveId" clId="{E668B4DB-A6C8-476F-9F1C-CE9C45179494}" dt="2018-10-12T11:03:33.124" v="1056" actId="1076"/>
          <ac:spMkLst>
            <pc:docMk/>
            <pc:sldMk cId="3021348228" sldId="267"/>
            <ac:spMk id="7" creationId="{FC42E21F-30C0-4BAA-AF6B-3FDC7E25702F}"/>
          </ac:spMkLst>
        </pc:spChg>
        <pc:picChg chg="add mod">
          <ac:chgData name="赤坂 玲音" userId="23a2e4bddf571935" providerId="LiveId" clId="{E668B4DB-A6C8-476F-9F1C-CE9C45179494}" dt="2018-10-12T11:01:28.675" v="902" actId="1076"/>
          <ac:picMkLst>
            <pc:docMk/>
            <pc:sldMk cId="3021348228" sldId="267"/>
            <ac:picMk id="4" creationId="{8FE362F1-01DE-4957-9B55-01A516C1441F}"/>
          </ac:picMkLst>
        </pc:picChg>
        <pc:picChg chg="add mod modCrop">
          <ac:chgData name="赤坂 玲音" userId="23a2e4bddf571935" providerId="LiveId" clId="{E668B4DB-A6C8-476F-9F1C-CE9C45179494}" dt="2018-10-12T11:03:23.410" v="1052" actId="1076"/>
          <ac:picMkLst>
            <pc:docMk/>
            <pc:sldMk cId="3021348228" sldId="267"/>
            <ac:picMk id="6" creationId="{628DF376-47D3-481E-ADEF-251734988085}"/>
          </ac:picMkLst>
        </pc:picChg>
      </pc:sldChg>
      <pc:sldChg chg="addSp modSp">
        <pc:chgData name="赤坂 玲音" userId="23a2e4bddf571935" providerId="LiveId" clId="{E668B4DB-A6C8-476F-9F1C-CE9C45179494}" dt="2018-10-12T11:04:22.892" v="1061" actId="1076"/>
        <pc:sldMkLst>
          <pc:docMk/>
          <pc:sldMk cId="2032553610" sldId="268"/>
        </pc:sldMkLst>
        <pc:picChg chg="add mod modCrop">
          <ac:chgData name="赤坂 玲音" userId="23a2e4bddf571935" providerId="LiveId" clId="{E668B4DB-A6C8-476F-9F1C-CE9C45179494}" dt="2018-10-12T11:04:22.892" v="1061" actId="1076"/>
          <ac:picMkLst>
            <pc:docMk/>
            <pc:sldMk cId="2032553610" sldId="268"/>
            <ac:picMk id="4" creationId="{4AF8D289-DBFF-4E6B-A897-0EF4E097C9E0}"/>
          </ac:picMkLst>
        </pc:picChg>
      </pc:sldChg>
    </pc:docChg>
  </pc:docChgLst>
  <pc:docChgLst>
    <pc:chgData name="赤坂 玲音" userId="23a2e4bddf571935" providerId="LiveId" clId="{486A847A-7FD3-4F56-8EAC-7A70501A338F}"/>
    <pc:docChg chg="undo addSld modSld sldOrd">
      <pc:chgData name="赤坂 玲音" userId="23a2e4bddf571935" providerId="LiveId" clId="{486A847A-7FD3-4F56-8EAC-7A70501A338F}" dt="2018-10-09T14:25:14.411" v="2578"/>
      <pc:docMkLst>
        <pc:docMk/>
      </pc:docMkLst>
      <pc:sldChg chg="modSp add">
        <pc:chgData name="赤坂 玲音" userId="23a2e4bddf571935" providerId="LiveId" clId="{486A847A-7FD3-4F56-8EAC-7A70501A338F}" dt="2018-10-09T13:01:06.218" v="295"/>
        <pc:sldMkLst>
          <pc:docMk/>
          <pc:sldMk cId="2378878359" sldId="262"/>
        </pc:sldMkLst>
        <pc:spChg chg="mod">
          <ac:chgData name="赤坂 玲音" userId="23a2e4bddf571935" providerId="LiveId" clId="{486A847A-7FD3-4F56-8EAC-7A70501A338F}" dt="2018-10-09T12:59:25.971" v="59"/>
          <ac:spMkLst>
            <pc:docMk/>
            <pc:sldMk cId="2378878359" sldId="262"/>
            <ac:spMk id="2" creationId="{4A9B226B-D54A-4935-BFFA-41749613628C}"/>
          </ac:spMkLst>
        </pc:spChg>
        <pc:spChg chg="mod">
          <ac:chgData name="赤坂 玲音" userId="23a2e4bddf571935" providerId="LiveId" clId="{486A847A-7FD3-4F56-8EAC-7A70501A338F}" dt="2018-10-09T13:01:06.218" v="295"/>
          <ac:spMkLst>
            <pc:docMk/>
            <pc:sldMk cId="2378878359" sldId="262"/>
            <ac:spMk id="3" creationId="{F5CF1AE4-85F3-44E2-81F7-255844D77479}"/>
          </ac:spMkLst>
        </pc:spChg>
      </pc:sldChg>
      <pc:sldChg chg="modSp add">
        <pc:chgData name="赤坂 玲音" userId="23a2e4bddf571935" providerId="LiveId" clId="{486A847A-7FD3-4F56-8EAC-7A70501A338F}" dt="2018-10-09T13:35:40.815" v="629"/>
        <pc:sldMkLst>
          <pc:docMk/>
          <pc:sldMk cId="2844829320" sldId="263"/>
        </pc:sldMkLst>
        <pc:spChg chg="mod">
          <ac:chgData name="赤坂 玲音" userId="23a2e4bddf571935" providerId="LiveId" clId="{486A847A-7FD3-4F56-8EAC-7A70501A338F}" dt="2018-10-09T13:13:48.301" v="300" actId="20577"/>
          <ac:spMkLst>
            <pc:docMk/>
            <pc:sldMk cId="2844829320" sldId="263"/>
            <ac:spMk id="2" creationId="{4A9B226B-D54A-4935-BFFA-41749613628C}"/>
          </ac:spMkLst>
        </pc:spChg>
        <pc:spChg chg="mod">
          <ac:chgData name="赤坂 玲音" userId="23a2e4bddf571935" providerId="LiveId" clId="{486A847A-7FD3-4F56-8EAC-7A70501A338F}" dt="2018-10-09T13:35:40.815" v="629"/>
          <ac:spMkLst>
            <pc:docMk/>
            <pc:sldMk cId="2844829320" sldId="263"/>
            <ac:spMk id="3" creationId="{F5CF1AE4-85F3-44E2-81F7-255844D77479}"/>
          </ac:spMkLst>
        </pc:spChg>
      </pc:sldChg>
      <pc:sldChg chg="modSp add">
        <pc:chgData name="赤坂 玲音" userId="23a2e4bddf571935" providerId="LiveId" clId="{486A847A-7FD3-4F56-8EAC-7A70501A338F}" dt="2018-10-09T13:50:20.003" v="1894" actId="15"/>
        <pc:sldMkLst>
          <pc:docMk/>
          <pc:sldMk cId="840328437" sldId="264"/>
        </pc:sldMkLst>
        <pc:spChg chg="mod">
          <ac:chgData name="赤坂 玲音" userId="23a2e4bddf571935" providerId="LiveId" clId="{486A847A-7FD3-4F56-8EAC-7A70501A338F}" dt="2018-10-09T13:42:31.985" v="662"/>
          <ac:spMkLst>
            <pc:docMk/>
            <pc:sldMk cId="840328437" sldId="264"/>
            <ac:spMk id="2" creationId="{FEFFC4E4-5F57-46BD-B019-6F695A1758A9}"/>
          </ac:spMkLst>
        </pc:spChg>
        <pc:spChg chg="mod">
          <ac:chgData name="赤坂 玲音" userId="23a2e4bddf571935" providerId="LiveId" clId="{486A847A-7FD3-4F56-8EAC-7A70501A338F}" dt="2018-10-09T13:50:20.003" v="1894" actId="15"/>
          <ac:spMkLst>
            <pc:docMk/>
            <pc:sldMk cId="840328437" sldId="264"/>
            <ac:spMk id="3" creationId="{6ECDF960-DF39-4255-AD68-F9CC3BD92318}"/>
          </ac:spMkLst>
        </pc:spChg>
      </pc:sldChg>
      <pc:sldChg chg="modSp add">
        <pc:chgData name="赤坂 玲音" userId="23a2e4bddf571935" providerId="LiveId" clId="{486A847A-7FD3-4F56-8EAC-7A70501A338F}" dt="2018-10-09T13:44:00.669" v="928" actId="15"/>
        <pc:sldMkLst>
          <pc:docMk/>
          <pc:sldMk cId="3277562388" sldId="265"/>
        </pc:sldMkLst>
        <pc:spChg chg="mod">
          <ac:chgData name="赤坂 玲音" userId="23a2e4bddf571935" providerId="LiveId" clId="{486A847A-7FD3-4F56-8EAC-7A70501A338F}" dt="2018-10-09T13:42:40.684" v="694"/>
          <ac:spMkLst>
            <pc:docMk/>
            <pc:sldMk cId="3277562388" sldId="265"/>
            <ac:spMk id="2" creationId="{312F39B5-1E54-4713-89D1-199EC9AF7F55}"/>
          </ac:spMkLst>
        </pc:spChg>
        <pc:spChg chg="mod">
          <ac:chgData name="赤坂 玲音" userId="23a2e4bddf571935" providerId="LiveId" clId="{486A847A-7FD3-4F56-8EAC-7A70501A338F}" dt="2018-10-09T13:44:00.669" v="928" actId="15"/>
          <ac:spMkLst>
            <pc:docMk/>
            <pc:sldMk cId="3277562388" sldId="265"/>
            <ac:spMk id="3" creationId="{5D3053DA-862D-444E-BF7E-2EFBF0EC479C}"/>
          </ac:spMkLst>
        </pc:spChg>
      </pc:sldChg>
      <pc:sldChg chg="modSp add ord">
        <pc:chgData name="赤坂 玲音" userId="23a2e4bddf571935" providerId="LiveId" clId="{486A847A-7FD3-4F56-8EAC-7A70501A338F}" dt="2018-10-09T14:11:40.089" v="2269" actId="20577"/>
        <pc:sldMkLst>
          <pc:docMk/>
          <pc:sldMk cId="2026106304" sldId="266"/>
        </pc:sldMkLst>
        <pc:spChg chg="mod">
          <ac:chgData name="赤坂 玲音" userId="23a2e4bddf571935" providerId="LiveId" clId="{486A847A-7FD3-4F56-8EAC-7A70501A338F}" dt="2018-10-09T14:11:40.089" v="2269" actId="20577"/>
          <ac:spMkLst>
            <pc:docMk/>
            <pc:sldMk cId="2026106304" sldId="266"/>
            <ac:spMk id="2" creationId="{409F9C93-70CB-4FB6-BBA6-EA7FF16C5BCD}"/>
          </ac:spMkLst>
        </pc:spChg>
        <pc:spChg chg="mod">
          <ac:chgData name="赤坂 玲音" userId="23a2e4bddf571935" providerId="LiveId" clId="{486A847A-7FD3-4F56-8EAC-7A70501A338F}" dt="2018-10-09T13:45:50.309" v="1292"/>
          <ac:spMkLst>
            <pc:docMk/>
            <pc:sldMk cId="2026106304" sldId="266"/>
            <ac:spMk id="3" creationId="{378BE62D-FCDD-4F56-BADB-D51F5118FB33}"/>
          </ac:spMkLst>
        </pc:spChg>
      </pc:sldChg>
      <pc:sldChg chg="modSp add">
        <pc:chgData name="赤坂 玲音" userId="23a2e4bddf571935" providerId="LiveId" clId="{486A847A-7FD3-4F56-8EAC-7A70501A338F}" dt="2018-10-09T14:14:12.746" v="2294" actId="20577"/>
        <pc:sldMkLst>
          <pc:docMk/>
          <pc:sldMk cId="3021348228" sldId="267"/>
        </pc:sldMkLst>
        <pc:spChg chg="mod">
          <ac:chgData name="赤坂 玲音" userId="23a2e4bddf571935" providerId="LiveId" clId="{486A847A-7FD3-4F56-8EAC-7A70501A338F}" dt="2018-10-09T14:11:33.838" v="2255" actId="20577"/>
          <ac:spMkLst>
            <pc:docMk/>
            <pc:sldMk cId="3021348228" sldId="267"/>
            <ac:spMk id="2" creationId="{2D556152-931A-463F-95C4-C845AF4CE342}"/>
          </ac:spMkLst>
        </pc:spChg>
        <pc:spChg chg="mod">
          <ac:chgData name="赤坂 玲音" userId="23a2e4bddf571935" providerId="LiveId" clId="{486A847A-7FD3-4F56-8EAC-7A70501A338F}" dt="2018-10-09T14:14:12.746" v="2294" actId="20577"/>
          <ac:spMkLst>
            <pc:docMk/>
            <pc:sldMk cId="3021348228" sldId="267"/>
            <ac:spMk id="3" creationId="{42F25631-D2B1-40FC-B53C-2333458E063D}"/>
          </ac:spMkLst>
        </pc:spChg>
      </pc:sldChg>
      <pc:sldChg chg="modSp add">
        <pc:chgData name="赤坂 玲音" userId="23a2e4bddf571935" providerId="LiveId" clId="{486A847A-7FD3-4F56-8EAC-7A70501A338F}" dt="2018-10-09T14:25:14.411" v="2578"/>
        <pc:sldMkLst>
          <pc:docMk/>
          <pc:sldMk cId="2032553610" sldId="268"/>
        </pc:sldMkLst>
        <pc:spChg chg="mod">
          <ac:chgData name="赤坂 玲音" userId="23a2e4bddf571935" providerId="LiveId" clId="{486A847A-7FD3-4F56-8EAC-7A70501A338F}" dt="2018-10-09T14:14:48.476" v="2342"/>
          <ac:spMkLst>
            <pc:docMk/>
            <pc:sldMk cId="2032553610" sldId="268"/>
            <ac:spMk id="2" creationId="{EFDEA1A8-B3BB-4A89-B1BC-B37B57237DE1}"/>
          </ac:spMkLst>
        </pc:spChg>
        <pc:spChg chg="mod">
          <ac:chgData name="赤坂 玲音" userId="23a2e4bddf571935" providerId="LiveId" clId="{486A847A-7FD3-4F56-8EAC-7A70501A338F}" dt="2018-10-09T14:25:14.411" v="2578"/>
          <ac:spMkLst>
            <pc:docMk/>
            <pc:sldMk cId="2032553610" sldId="268"/>
            <ac:spMk id="3" creationId="{7E10A986-7BC4-4C71-AE7D-32F5DB37C322}"/>
          </ac:spMkLst>
        </pc:spChg>
      </pc:sldChg>
    </pc:docChg>
  </pc:docChgLst>
  <pc:docChgLst>
    <pc:chgData name="玲音 赤坂" userId="23a2e4bddf571935" providerId="LiveId" clId="{55060BB3-1A58-4DF5-8CDD-BD56CE84D306}"/>
    <pc:docChg chg="modSld">
      <pc:chgData name="玲音 赤坂" userId="23a2e4bddf571935" providerId="LiveId" clId="{55060BB3-1A58-4DF5-8CDD-BD56CE84D306}" dt="2019-10-04T01:31:12.328" v="24"/>
      <pc:docMkLst>
        <pc:docMk/>
      </pc:docMkLst>
      <pc:sldChg chg="modSp">
        <pc:chgData name="玲音 赤坂" userId="23a2e4bddf571935" providerId="LiveId" clId="{55060BB3-1A58-4DF5-8CDD-BD56CE84D306}" dt="2019-10-04T01:31:12.328" v="24"/>
        <pc:sldMkLst>
          <pc:docMk/>
          <pc:sldMk cId="1579340565" sldId="256"/>
        </pc:sldMkLst>
        <pc:spChg chg="mod">
          <ac:chgData name="玲音 赤坂" userId="23a2e4bddf571935" providerId="LiveId" clId="{55060BB3-1A58-4DF5-8CDD-BD56CE84D306}" dt="2019-10-04T01:31:12.328" v="24"/>
          <ac:spMkLst>
            <pc:docMk/>
            <pc:sldMk cId="1579340565" sldId="256"/>
            <ac:spMk id="3" creationId="{3F5E3BDE-F2B1-4CB4-9ADB-18A4ECC23DA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1C583-AD10-4470-B311-F6831F2C1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26D9C96-AB69-4165-A71F-783EAF801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7DDC028-1329-43CB-964F-9C6409D4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BF74C8-5D32-4A09-B180-51C91AAC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71E727-BFCA-4054-BEB7-A191B1D9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991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D78141-D41A-44FE-8423-42D2BB3A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D7D4BA2-A352-49A8-BD41-FE285B9C0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9EDA83-19C0-4A14-AF79-886F0A67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F01914-FD5E-48ED-A951-AC4CB6B90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A3D18F-CFB8-4549-A3C6-61F3DBF5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57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1114E1B-674B-4353-96CF-5526C2D30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CB0449-77A1-4F72-A180-6E535983B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F334B9-7B6B-4728-B62D-654158E2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35EA5-BCF4-44B9-A8D1-5A8E7CF2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BC1507-D05D-44A5-B544-6E5D3041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371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92C71-9516-4A69-95B7-677BF227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D5F029-A55D-4A77-AFDA-711B8B5CE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BF3BFA-652D-4CF7-AF99-349760D6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08108F-86EF-4E54-93D8-403D3C0C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676ECF-B7AA-4CE5-A3C6-4F3183A2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04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B6D2C6-13E4-47F2-AAD7-86E3F80B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14D16F-8536-40FE-9770-0FA22763B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25AEEF-D5D7-4AAE-9665-C9CC3BAD6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F95FD3-3BD3-49A5-8B76-601CBBAA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2E081C-E16C-4353-BA1B-D57F911F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47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233615-A255-44D1-B254-F1B4E7BD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3AA56D-26AE-4F9E-85DF-913F0D670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EE7BACA-E442-41BA-88C4-2243CBCF7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BA0192-043B-4983-A46C-33EB478B7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E825A1-5CF7-42CE-98A7-A83103A6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E7D388-4805-41FF-A4CD-E67A16C5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028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584D39-6028-4EBE-8829-DEA3F148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205460-5383-4D99-A040-DADF5275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AFC0DA-D531-4B42-820F-492320EA8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5BC0434-2B26-4621-92CD-F4348CE13D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D76EFE3-4F26-4BFD-842A-ED7488036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9C204F-C599-4023-BA64-933B404A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A15FB89-230B-4A7A-9C90-954C63B2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10814AD-FE89-4D07-97D6-B34BA772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36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F80FC-28EC-4F21-B717-34CBD14B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9ABF01E-AC36-4C9F-9E3B-6E570B462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0C87C2C-4E8D-4E83-93CD-3089EBCD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60AE870-BF7F-4EBB-80E0-3FD8E634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219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EDF4C8C-30B5-46BE-9DA8-A342AD07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99D1B9B-42B6-4A08-9AEE-B1235E25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641F00-573C-4BD8-B7AA-8EAD9337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322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2C875F-B52C-41D0-8693-26CF788A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5F256C-BEBA-425D-8192-A25E446C4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EC6F304-0F1E-44DC-9939-059205104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0E0D5A9-2540-4471-9D8E-D1B09927E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BCF7C9-D451-43E2-AE9A-8C0913E72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45EAE90-3C41-4476-BCE0-B23FDA63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512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2132A1-4C65-4A71-AE8D-C5670C03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997CA02-655A-4277-BD2E-2AB58CC9A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122C924-225B-41C4-9B20-9E09E7CC5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CEA2946-BF3C-4545-AB04-1E08AE22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D5D5D9-C704-45AD-A6C7-A4B89718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8D7AE2-C6F1-4CBA-B125-FE2F436E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23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FD70348-2263-43F6-B9AE-505AE3A8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F1A1B1F-8C51-4545-9213-020DC5833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B3E201-8EEA-48FE-ADCA-8BAA12AF8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D1EF-66B3-4CCB-93A1-4100BDED10E1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01554E-752A-45E7-9F32-15F969531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DCCE11-DCE8-49AA-9C4C-8FA96C636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89B56-05E4-4214-B6DF-433263F468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18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92F281-081A-4F5C-9AC1-969C18886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ゲーム制作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5E3BDE-F2B1-4CB4-9ADB-18A4ECC23D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クリッカーゲーム</a:t>
            </a:r>
          </a:p>
        </p:txBody>
      </p:sp>
    </p:spTree>
    <p:extLst>
      <p:ext uri="{BB962C8B-B14F-4D97-AF65-F5344CB8AC3E}">
        <p14:creationId xmlns:p14="http://schemas.microsoft.com/office/powerpoint/2010/main" val="1579340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2F39B5-1E54-4713-89D1-199EC9AF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第７回 作業項目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3053DA-862D-444E-BF7E-2EFBF0EC4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ランダムドロップの実装</a:t>
            </a:r>
            <a:endParaRPr kumimoji="1" lang="en-US" altLang="ja-JP" dirty="0"/>
          </a:p>
          <a:p>
            <a:pPr lvl="1"/>
            <a:r>
              <a:rPr lang="en-US" altLang="ja-JP" dirty="0"/>
              <a:t>Cookie Clicker </a:t>
            </a:r>
            <a:r>
              <a:rPr lang="ja-JP" altLang="en-US" dirty="0"/>
              <a:t>におけるゴールデンクッキー</a:t>
            </a:r>
            <a:endParaRPr lang="en-US" altLang="ja-JP" dirty="0"/>
          </a:p>
          <a:p>
            <a:pPr lvl="1"/>
            <a:r>
              <a:rPr kumimoji="1" lang="ja-JP" altLang="en-US" dirty="0"/>
              <a:t>一定の確率で発生するイベント</a:t>
            </a:r>
            <a:endParaRPr kumimoji="1" lang="en-US" altLang="ja-JP" dirty="0"/>
          </a:p>
          <a:p>
            <a:pPr lvl="2"/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488683-BC3F-491E-BF66-8AF1A9CC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48" y="3252060"/>
            <a:ext cx="2363997" cy="2045045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AF3232A-EB3F-4FAA-8418-F92403B9F54C}"/>
              </a:ext>
            </a:extLst>
          </p:cNvPr>
          <p:cNvSpPr/>
          <p:nvPr/>
        </p:nvSpPr>
        <p:spPr>
          <a:xfrm>
            <a:off x="5369944" y="4001294"/>
            <a:ext cx="4313208" cy="1230702"/>
          </a:xfrm>
          <a:prstGeom prst="wedgeRectCallout">
            <a:avLst>
              <a:gd name="adj1" fmla="val -60566"/>
              <a:gd name="adj2" fmla="val -2535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ランダムで出現するラッキーアイテム</a:t>
            </a:r>
            <a:endParaRPr lang="en-US" altLang="ja-JP" dirty="0"/>
          </a:p>
          <a:p>
            <a:pPr algn="ctr"/>
            <a:r>
              <a:rPr kumimoji="1" lang="ja-JP" altLang="en-US" dirty="0"/>
              <a:t>効果も複数ある</a:t>
            </a:r>
          </a:p>
        </p:txBody>
      </p:sp>
    </p:spTree>
    <p:extLst>
      <p:ext uri="{BB962C8B-B14F-4D97-AF65-F5344CB8AC3E}">
        <p14:creationId xmlns:p14="http://schemas.microsoft.com/office/powerpoint/2010/main" val="327756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556152-931A-463F-95C4-C845AF4C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8</a:t>
            </a:r>
            <a:r>
              <a:rPr kumimoji="1" lang="ja-JP" altLang="en-US" dirty="0"/>
              <a:t>回 作業項目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F25631-D2B1-40FC-B53C-2333458E0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条件イベント・実績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ゲーム内通貨量・アイテムの購入等でイベントが発生する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実績解除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より高レベルのアイテム等の出現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新しいマップやステージ等の開放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FE362F1-01DE-4957-9B55-01A516C1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6" y="4130615"/>
            <a:ext cx="4642629" cy="768722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917817D0-D4E9-4203-A4D8-2F9C46818010}"/>
              </a:ext>
            </a:extLst>
          </p:cNvPr>
          <p:cNvSpPr/>
          <p:nvPr/>
        </p:nvSpPr>
        <p:spPr>
          <a:xfrm>
            <a:off x="713079" y="5216165"/>
            <a:ext cx="3788255" cy="960798"/>
          </a:xfrm>
          <a:prstGeom prst="wedgeRectCallout">
            <a:avLst>
              <a:gd name="adj1" fmla="val -29900"/>
              <a:gd name="adj2" fmla="val -6927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ゲーム進行に合わせたシナリオ</a:t>
            </a:r>
            <a:endParaRPr lang="en-US" altLang="ja-JP" dirty="0"/>
          </a:p>
          <a:p>
            <a:pPr algn="ctr"/>
            <a:r>
              <a:rPr kumimoji="1" lang="ja-JP" altLang="en-US" dirty="0"/>
              <a:t>ニュースの表示とか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28DF376-47D3-481E-ADEF-251734988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74" r="-1"/>
          <a:stretch/>
        </p:blipFill>
        <p:spPr>
          <a:xfrm>
            <a:off x="6096000" y="2936342"/>
            <a:ext cx="3621480" cy="3157268"/>
          </a:xfrm>
          <a:prstGeom prst="rect">
            <a:avLst/>
          </a:prstGeom>
        </p:spPr>
      </p:pic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C42E21F-30C0-4BAA-AF6B-3FDC7E25702F}"/>
              </a:ext>
            </a:extLst>
          </p:cNvPr>
          <p:cNvSpPr/>
          <p:nvPr/>
        </p:nvSpPr>
        <p:spPr>
          <a:xfrm>
            <a:off x="8551653" y="5532077"/>
            <a:ext cx="3031199" cy="960798"/>
          </a:xfrm>
          <a:prstGeom prst="wedgeRectCallout">
            <a:avLst>
              <a:gd name="adj1" fmla="val -35062"/>
              <a:gd name="adj2" fmla="val -7825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購入できるアイテムの解除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134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DEA1A8-B3BB-4A89-B1BC-B37B5723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第９回 作業項目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10A986-7BC4-4C71-AE7D-32F5DB37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統計データ管理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ゲームプレイ時間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生産ゲーム通貨量・消費ゲーム通貨量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総クリック数・クリックによる総生産数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F8D289-DBFF-4E6B-A897-0EF4E097C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9"/>
          <a:stretch/>
        </p:blipFill>
        <p:spPr>
          <a:xfrm>
            <a:off x="7442185" y="1420482"/>
            <a:ext cx="4158906" cy="32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5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9F9C93-70CB-4FB6-BBA6-EA7FF16C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10</a:t>
            </a:r>
            <a:r>
              <a:rPr kumimoji="1" lang="ja-JP" altLang="en-US" dirty="0"/>
              <a:t>回 作業項目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8BE62D-FCDD-4F56-BADB-D51F5118F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ゲームの中断と再開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セーブとロードの機能を実装する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自動セーブ・自動ロードが望ましい</a:t>
            </a:r>
            <a:endParaRPr kumimoji="1" lang="en-US" altLang="ja-JP" dirty="0"/>
          </a:p>
          <a:p>
            <a:r>
              <a:rPr kumimoji="1" lang="ja-JP" altLang="en-US" dirty="0"/>
              <a:t>データ管理機能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ユーザーが保存したデータを削除できる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2610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4248D-9F12-4235-B15C-17138341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課題テーマ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C0675E-A2F2-40AB-A14F-3EFECFE10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クリッカーゲーム</a:t>
            </a:r>
            <a:endParaRPr kumimoji="1" lang="en-US" altLang="ja-JP" dirty="0"/>
          </a:p>
          <a:p>
            <a:pPr lvl="1"/>
            <a:r>
              <a:rPr lang="ja-JP" altLang="en-US" dirty="0"/>
              <a:t>代表作は </a:t>
            </a:r>
            <a:r>
              <a:rPr lang="en-US" altLang="ja-JP" dirty="0"/>
              <a:t>Cookie Clicker</a:t>
            </a:r>
          </a:p>
          <a:p>
            <a:r>
              <a:rPr lang="ja-JP" altLang="en-US" dirty="0"/>
              <a:t>期限</a:t>
            </a:r>
            <a:r>
              <a:rPr lang="en-US" altLang="ja-JP" dirty="0"/>
              <a:t>: </a:t>
            </a:r>
            <a:r>
              <a:rPr lang="ja-JP" altLang="en-US" dirty="0"/>
              <a:t>期末まで</a:t>
            </a:r>
            <a:endParaRPr lang="en-US" altLang="ja-JP" dirty="0"/>
          </a:p>
          <a:p>
            <a:r>
              <a:rPr lang="ja-JP" altLang="en-US" dirty="0"/>
              <a:t>制限は特になし</a:t>
            </a:r>
            <a:endParaRPr lang="en-US" altLang="ja-JP" dirty="0"/>
          </a:p>
          <a:p>
            <a:pPr lvl="1"/>
            <a:r>
              <a:rPr lang="en-US" altLang="ja-JP" dirty="0"/>
              <a:t>Unity </a:t>
            </a:r>
            <a:r>
              <a:rPr lang="ja-JP" altLang="en-US" dirty="0"/>
              <a:t>で制作されていること</a:t>
            </a:r>
            <a:endParaRPr lang="en-US" altLang="ja-JP" dirty="0"/>
          </a:p>
          <a:p>
            <a:pPr lvl="1"/>
            <a:r>
              <a:rPr lang="en-US" altLang="ja-JP" dirty="0"/>
              <a:t>2D</a:t>
            </a:r>
            <a:r>
              <a:rPr lang="ja-JP" altLang="en-US" dirty="0"/>
              <a:t>でも</a:t>
            </a:r>
            <a:r>
              <a:rPr lang="en-US" altLang="ja-JP" dirty="0"/>
              <a:t>3D</a:t>
            </a:r>
            <a:r>
              <a:rPr lang="ja-JP" altLang="en-US" dirty="0"/>
              <a:t>でも化</a:t>
            </a:r>
            <a:endParaRPr lang="en-US" altLang="ja-JP" dirty="0"/>
          </a:p>
          <a:p>
            <a:pPr lvl="1"/>
            <a:r>
              <a:rPr lang="ja-JP" altLang="en-US" dirty="0"/>
              <a:t>オンライン・オフラインは問わない</a:t>
            </a:r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6893CD7-BCEF-436F-8402-F7FCAEED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388" y="618372"/>
            <a:ext cx="5425412" cy="2810628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C04129E-4947-48F7-AADD-A2853CC4DA9E}"/>
              </a:ext>
            </a:extLst>
          </p:cNvPr>
          <p:cNvSpPr/>
          <p:nvPr/>
        </p:nvSpPr>
        <p:spPr>
          <a:xfrm>
            <a:off x="5928388" y="4928560"/>
            <a:ext cx="4687020" cy="782128"/>
          </a:xfrm>
          <a:prstGeom prst="wedgeRectCallout">
            <a:avLst>
              <a:gd name="adj1" fmla="val -55424"/>
              <a:gd name="adj2" fmla="val -3614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まずは</a:t>
            </a:r>
            <a:r>
              <a:rPr kumimoji="1" lang="en-US" altLang="ja-JP" dirty="0"/>
              <a:t>2D</a:t>
            </a:r>
            <a:r>
              <a:rPr kumimoji="1" lang="ja-JP" altLang="en-US" dirty="0"/>
              <a:t>オフラインが単純でおすすめ</a:t>
            </a:r>
          </a:p>
        </p:txBody>
      </p:sp>
    </p:spTree>
    <p:extLst>
      <p:ext uri="{BB962C8B-B14F-4D97-AF65-F5344CB8AC3E}">
        <p14:creationId xmlns:p14="http://schemas.microsoft.com/office/powerpoint/2010/main" val="304174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F7C02B-44DB-4EE6-8413-E2A22676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クリッカーゲームの定義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A7B420-90E2-4FA4-B91A-F4732D58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明確なクリッカーゲームの定義があるわけではない</a:t>
            </a:r>
            <a:endParaRPr kumimoji="1" lang="en-US" altLang="ja-JP" dirty="0"/>
          </a:p>
          <a:p>
            <a:r>
              <a:rPr kumimoji="1" lang="ja-JP" altLang="en-US" dirty="0"/>
              <a:t>自分なりの定義を考えてみる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「クリッカーゲーム」とは</a:t>
            </a:r>
            <a:endParaRPr lang="en-US" altLang="ja-JP" dirty="0"/>
          </a:p>
          <a:p>
            <a:pPr lvl="1"/>
            <a:r>
              <a:rPr lang="ja-JP" altLang="en-US" dirty="0"/>
              <a:t>クリッカーゲームの要素とは</a:t>
            </a:r>
            <a:endParaRPr lang="en-US" altLang="ja-JP" dirty="0"/>
          </a:p>
          <a:p>
            <a:pPr lvl="2"/>
            <a:r>
              <a:rPr kumimoji="1" lang="ja-JP" altLang="en-US" dirty="0"/>
              <a:t>何があればクリッカーゲームと呼べるのか</a:t>
            </a:r>
            <a:endParaRPr kumimoji="1" lang="en-US" altLang="ja-JP" dirty="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FBD24D37-4E88-426A-8DCE-0FC67A744BB9}"/>
              </a:ext>
            </a:extLst>
          </p:cNvPr>
          <p:cNvSpPr/>
          <p:nvPr/>
        </p:nvSpPr>
        <p:spPr>
          <a:xfrm>
            <a:off x="5924910" y="4064553"/>
            <a:ext cx="5428890" cy="1909313"/>
          </a:xfrm>
          <a:prstGeom prst="wedgeRectCallout">
            <a:avLst>
              <a:gd name="adj1" fmla="val -57621"/>
              <a:gd name="adj2" fmla="val -3388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ja-JP" altLang="en-US" dirty="0"/>
              <a:t>例えば</a:t>
            </a:r>
            <a:r>
              <a:rPr lang="en-US" altLang="ja-JP" dirty="0"/>
              <a:t>…</a:t>
            </a:r>
          </a:p>
          <a:p>
            <a:pPr lvl="1"/>
            <a:r>
              <a:rPr lang="ja-JP" altLang="en-US" dirty="0"/>
              <a:t>クリックでゲーム内通貨を生産する</a:t>
            </a:r>
            <a:endParaRPr lang="en-US" altLang="ja-JP" dirty="0"/>
          </a:p>
          <a:p>
            <a:pPr lvl="1"/>
            <a:r>
              <a:rPr lang="ja-JP" altLang="en-US" dirty="0"/>
              <a:t>ゲーム内通貨で生産施設等を購入する</a:t>
            </a:r>
            <a:endParaRPr lang="en-US" altLang="ja-JP" dirty="0"/>
          </a:p>
          <a:p>
            <a:pPr lvl="2"/>
            <a:r>
              <a:rPr lang="ja-JP" altLang="en-US" dirty="0"/>
              <a:t>生産施設がゲーム内通貨を自動再産する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8120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54F60D-928E-4DF5-8239-99C41DD4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回 作業項目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A348B0-5731-43CC-977B-F207968C0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クリッカーゲームの調査</a:t>
            </a:r>
            <a:endParaRPr kumimoji="1" lang="en-US" altLang="ja-JP" dirty="0"/>
          </a:p>
          <a:p>
            <a:pPr lvl="1"/>
            <a:r>
              <a:rPr lang="en-US" altLang="ja-JP" dirty="0"/>
              <a:t>Cookie Clicker </a:t>
            </a:r>
            <a:r>
              <a:rPr lang="ja-JP" altLang="en-US" dirty="0"/>
              <a:t>をプレイしてみる</a:t>
            </a:r>
            <a:endParaRPr lang="en-US" altLang="ja-JP" dirty="0"/>
          </a:p>
          <a:p>
            <a:pPr lvl="1"/>
            <a:r>
              <a:rPr kumimoji="1" lang="en-US" altLang="ja-JP" dirty="0"/>
              <a:t>Cookie Cli</a:t>
            </a:r>
            <a:r>
              <a:rPr lang="en-US" altLang="ja-JP" dirty="0"/>
              <a:t>cker </a:t>
            </a:r>
            <a:r>
              <a:rPr lang="ja-JP" altLang="en-US" dirty="0"/>
              <a:t>以外のクリッカーゲーム（商業）を調べる</a:t>
            </a:r>
            <a:endParaRPr lang="en-US" altLang="ja-JP" dirty="0"/>
          </a:p>
          <a:p>
            <a:r>
              <a:rPr lang="ja-JP" altLang="en-US" dirty="0"/>
              <a:t>仮企画を立てる</a:t>
            </a:r>
            <a:endParaRPr lang="en-US" altLang="ja-JP" dirty="0"/>
          </a:p>
          <a:p>
            <a:pPr lvl="1"/>
            <a:r>
              <a:rPr lang="ja-JP" altLang="en-US" dirty="0"/>
              <a:t>クリッカーゲームの企画を考える</a:t>
            </a:r>
            <a:endParaRPr lang="en-US" altLang="ja-JP" dirty="0"/>
          </a:p>
          <a:p>
            <a:pPr lvl="2"/>
            <a:r>
              <a:rPr lang="en-US" altLang="ja-JP" dirty="0"/>
              <a:t>Cookie</a:t>
            </a:r>
            <a:r>
              <a:rPr lang="ja-JP" altLang="en-US" dirty="0"/>
              <a:t> </a:t>
            </a:r>
            <a:r>
              <a:rPr lang="en-US" altLang="ja-JP" dirty="0"/>
              <a:t>Clicker </a:t>
            </a:r>
            <a:r>
              <a:rPr lang="ja-JP" altLang="en-US" dirty="0"/>
              <a:t>の面白いところ・問題点を整理</a:t>
            </a:r>
            <a:endParaRPr lang="en-US" altLang="ja-JP" dirty="0"/>
          </a:p>
          <a:p>
            <a:pPr lvl="2"/>
            <a:r>
              <a:rPr lang="ja-JP" altLang="en-US" dirty="0"/>
              <a:t>オリジナル要素を入れるとしたらどういうところか</a:t>
            </a:r>
            <a:endParaRPr lang="en-US" altLang="ja-JP" dirty="0"/>
          </a:p>
          <a:p>
            <a:r>
              <a:rPr kumimoji="1" lang="ja-JP" altLang="en-US" dirty="0"/>
              <a:t>仮</a:t>
            </a:r>
            <a:r>
              <a:rPr kumimoji="1" lang="en-US" altLang="ja-JP" dirty="0"/>
              <a:t>UI</a:t>
            </a:r>
            <a:r>
              <a:rPr kumimoji="1" lang="ja-JP" altLang="en-US" dirty="0"/>
              <a:t>をデザインする</a:t>
            </a:r>
            <a:endParaRPr kumimoji="1" lang="en-US" altLang="ja-JP" dirty="0"/>
          </a:p>
          <a:p>
            <a:pPr lvl="1"/>
            <a:r>
              <a:rPr lang="ja-JP" altLang="en-US" dirty="0"/>
              <a:t>企画からゲーム画面の仮デザインを作る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188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966902-C3A2-4A67-AB0B-E41F0313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回 作業項目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8003E5-A9D1-4D87-A1B9-D24594318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ゲーム内通貨の実装</a:t>
            </a:r>
            <a:endParaRPr kumimoji="1" lang="en-US" altLang="ja-JP" dirty="0"/>
          </a:p>
          <a:p>
            <a:pPr lvl="1"/>
            <a:r>
              <a:rPr lang="en-US" altLang="ja-JP" dirty="0"/>
              <a:t>Cookie Clicker </a:t>
            </a:r>
            <a:r>
              <a:rPr lang="ja-JP" altLang="en-US" dirty="0"/>
              <a:t>におけるクッキー</a:t>
            </a:r>
            <a:endParaRPr lang="en-US" altLang="ja-JP" dirty="0"/>
          </a:p>
          <a:p>
            <a:r>
              <a:rPr kumimoji="1" lang="ja-JP" altLang="en-US" dirty="0"/>
              <a:t>クリックによる通貨の生産</a:t>
            </a:r>
            <a:endParaRPr kumimoji="1" lang="en-US" altLang="ja-JP" dirty="0"/>
          </a:p>
          <a:p>
            <a:pPr lvl="1"/>
            <a:r>
              <a:rPr lang="ja-JP" altLang="en-US" dirty="0"/>
              <a:t>クリックしたら通貨が増える</a:t>
            </a:r>
            <a:endParaRPr lang="en-US" altLang="ja-JP" dirty="0"/>
          </a:p>
          <a:p>
            <a:pPr lvl="2"/>
            <a:r>
              <a:rPr kumimoji="1" lang="ja-JP" altLang="en-US" dirty="0"/>
              <a:t>まずは</a:t>
            </a:r>
            <a:r>
              <a:rPr kumimoji="1" lang="en-US" altLang="ja-JP" dirty="0"/>
              <a:t>1</a:t>
            </a:r>
            <a:r>
              <a:rPr kumimoji="1" lang="ja-JP" altLang="en-US" dirty="0"/>
              <a:t>クリック</a:t>
            </a:r>
            <a:r>
              <a:rPr kumimoji="1" lang="en-US" altLang="ja-JP" dirty="0"/>
              <a:t>1</a:t>
            </a:r>
            <a:r>
              <a:rPr kumimoji="1" lang="ja-JP" altLang="en-US" dirty="0"/>
              <a:t>通貨</a:t>
            </a:r>
            <a:r>
              <a:rPr lang="ja-JP" altLang="en-US" dirty="0"/>
              <a:t>で</a:t>
            </a:r>
            <a:r>
              <a:rPr lang="en-US" altLang="ja-JP" dirty="0"/>
              <a:t>OK</a:t>
            </a:r>
          </a:p>
          <a:p>
            <a:pPr lvl="1"/>
            <a:r>
              <a:rPr lang="ja-JP" altLang="en-US" dirty="0"/>
              <a:t>将来はアップグレードで</a:t>
            </a:r>
            <a:r>
              <a:rPr lang="en-US" altLang="ja-JP" dirty="0"/>
              <a:t>1</a:t>
            </a:r>
            <a:r>
              <a:rPr lang="ja-JP" altLang="en-US" dirty="0"/>
              <a:t>クリックあたりの生産通貨量を増やせるように考慮すること</a:t>
            </a:r>
            <a:endParaRPr kumimoji="1"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41EB772E-D3E2-4EFB-975E-2B00F91CB5C6}"/>
              </a:ext>
            </a:extLst>
          </p:cNvPr>
          <p:cNvSpPr/>
          <p:nvPr/>
        </p:nvSpPr>
        <p:spPr>
          <a:xfrm>
            <a:off x="8639632" y="1771291"/>
            <a:ext cx="609600" cy="43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4045FC7-3EC3-4474-B846-6D6D7B699ED5}"/>
              </a:ext>
            </a:extLst>
          </p:cNvPr>
          <p:cNvGrpSpPr/>
          <p:nvPr/>
        </p:nvGrpSpPr>
        <p:grpSpPr>
          <a:xfrm>
            <a:off x="6475563" y="739211"/>
            <a:ext cx="1960412" cy="2466621"/>
            <a:chOff x="6475563" y="739211"/>
            <a:chExt cx="1960412" cy="246662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1509B8A1-7775-42AD-9FE8-1555F43A0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563" y="739211"/>
              <a:ext cx="1960412" cy="2466621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7C382CB-51FE-4402-AF1F-BDBCDC521863}"/>
                </a:ext>
              </a:extLst>
            </p:cNvPr>
            <p:cNvSpPr/>
            <p:nvPr/>
          </p:nvSpPr>
          <p:spPr>
            <a:xfrm>
              <a:off x="6785784" y="1027906"/>
              <a:ext cx="1339970" cy="404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0C71EA-4B0C-4D77-9207-6EE472C8E37D}"/>
              </a:ext>
            </a:extLst>
          </p:cNvPr>
          <p:cNvGrpSpPr/>
          <p:nvPr/>
        </p:nvGrpSpPr>
        <p:grpSpPr>
          <a:xfrm>
            <a:off x="9452889" y="739211"/>
            <a:ext cx="1900911" cy="2466622"/>
            <a:chOff x="9452889" y="739211"/>
            <a:chExt cx="1900911" cy="2466622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FACAC11-418A-4F81-BDF0-2C71742B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2889" y="739211"/>
              <a:ext cx="1900911" cy="2466622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13EE167-CBE3-43D3-9FBA-E3BF67EC04BD}"/>
                </a:ext>
              </a:extLst>
            </p:cNvPr>
            <p:cNvSpPr/>
            <p:nvPr/>
          </p:nvSpPr>
          <p:spPr>
            <a:xfrm>
              <a:off x="9687135" y="1027905"/>
              <a:ext cx="1339970" cy="404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448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1F8B16-D15D-4EE3-9C66-7CBB043F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回 作業項目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E90754-EEEE-4637-9F3C-459D493A0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アイテム一覧の表示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ゲーム内通貨で購入するアイテムの販売</a:t>
            </a:r>
            <a:endParaRPr kumimoji="1" lang="en-US" altLang="ja-JP" dirty="0"/>
          </a:p>
          <a:p>
            <a:pPr lvl="1"/>
            <a:r>
              <a:rPr lang="en-US" altLang="ja-JP" dirty="0"/>
              <a:t>Cookie Clicker </a:t>
            </a:r>
            <a:r>
              <a:rPr lang="ja-JP" altLang="en-US" dirty="0"/>
              <a:t>における生産施設</a:t>
            </a:r>
            <a:endParaRPr kumimoji="1" lang="en-US" altLang="ja-JP" dirty="0"/>
          </a:p>
          <a:p>
            <a:r>
              <a:rPr lang="ja-JP" altLang="en-US" dirty="0"/>
              <a:t>アイテムの購入</a:t>
            </a:r>
            <a:endParaRPr lang="en-US" altLang="ja-JP" dirty="0"/>
          </a:p>
          <a:p>
            <a:pPr lvl="1"/>
            <a:r>
              <a:rPr kumimoji="1" lang="ja-JP" altLang="en-US" dirty="0"/>
              <a:t>ゲーム内通貨を消費してアイテムを購入</a:t>
            </a:r>
            <a:endParaRPr kumimoji="1" lang="en-US" altLang="ja-JP" dirty="0"/>
          </a:p>
          <a:p>
            <a:pPr lvl="1"/>
            <a:r>
              <a:rPr lang="ja-JP" altLang="en-US" dirty="0"/>
              <a:t>所持アイテムの一覧表示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7820560-5ED2-4AA8-932B-4D932F32B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514" y="1178943"/>
            <a:ext cx="3298286" cy="450011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BC4FDEE-F4A0-4DEF-B874-7C752DE00447}"/>
              </a:ext>
            </a:extLst>
          </p:cNvPr>
          <p:cNvSpPr/>
          <p:nvPr/>
        </p:nvSpPr>
        <p:spPr>
          <a:xfrm>
            <a:off x="8781691" y="3278038"/>
            <a:ext cx="707366" cy="195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EE79D0C7-3053-4BEA-A02D-CF19FF499FFB}"/>
              </a:ext>
            </a:extLst>
          </p:cNvPr>
          <p:cNvSpPr/>
          <p:nvPr/>
        </p:nvSpPr>
        <p:spPr>
          <a:xfrm>
            <a:off x="7666008" y="3699369"/>
            <a:ext cx="2231365" cy="603850"/>
          </a:xfrm>
          <a:prstGeom prst="wedgeRectCallout">
            <a:avLst>
              <a:gd name="adj1" fmla="val -2863"/>
              <a:gd name="adj2" fmla="val -8795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購入に必要な通貨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27BAAB6-E951-4D0E-BCB3-7BEDDC6B6EA1}"/>
              </a:ext>
            </a:extLst>
          </p:cNvPr>
          <p:cNvSpPr/>
          <p:nvPr/>
        </p:nvSpPr>
        <p:spPr>
          <a:xfrm>
            <a:off x="9122435" y="723868"/>
            <a:ext cx="2231365" cy="603850"/>
          </a:xfrm>
          <a:prstGeom prst="wedgeRectCallout">
            <a:avLst>
              <a:gd name="adj1" fmla="val 33992"/>
              <a:gd name="adj2" fmla="val 7776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所持数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5CBBBFB-FA05-4F78-8F2C-FECAD9E51030}"/>
              </a:ext>
            </a:extLst>
          </p:cNvPr>
          <p:cNvSpPr/>
          <p:nvPr/>
        </p:nvSpPr>
        <p:spPr>
          <a:xfrm>
            <a:off x="10646434" y="1630092"/>
            <a:ext cx="707366" cy="515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28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9B226B-D54A-4935-BFFA-41749613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4</a:t>
            </a:r>
            <a:r>
              <a:rPr kumimoji="1" lang="ja-JP" altLang="en-US" dirty="0"/>
              <a:t>回 作業項目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CF1AE4-85F3-44E2-81F7-255844D77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時間によるゲームの進行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購入したアイテム等の効果でゲーム内通貨等が増える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Cookie Clicker </a:t>
            </a:r>
            <a:r>
              <a:rPr kumimoji="1" lang="ja-JP" altLang="en-US" dirty="0"/>
              <a:t>におけるクッキー生産（</a:t>
            </a:r>
            <a:r>
              <a:rPr kumimoji="1" lang="en-US" altLang="ja-JP" dirty="0" err="1"/>
              <a:t>CpS</a:t>
            </a:r>
            <a:r>
              <a:rPr kumimoji="1" lang="ja-JP" altLang="en-US" dirty="0"/>
              <a:t>計算）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13D435A-D10C-4E1F-9457-A68A4C0E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13" y="3144425"/>
            <a:ext cx="3077281" cy="329950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03D19BA-68FA-409A-84E5-6400B65FB78A}"/>
              </a:ext>
            </a:extLst>
          </p:cNvPr>
          <p:cNvSpPr/>
          <p:nvPr/>
        </p:nvSpPr>
        <p:spPr>
          <a:xfrm>
            <a:off x="2271623" y="3775710"/>
            <a:ext cx="1132935" cy="169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DA5D894-E2F3-42C6-856D-F5405E1CA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97" y="3153267"/>
            <a:ext cx="5024168" cy="1897012"/>
          </a:xfrm>
          <a:prstGeom prst="rect">
            <a:avLst/>
          </a:prstGeom>
        </p:spPr>
      </p:pic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8A05F1C5-2526-4D1E-A119-D27E825AFB41}"/>
              </a:ext>
            </a:extLst>
          </p:cNvPr>
          <p:cNvSpPr/>
          <p:nvPr/>
        </p:nvSpPr>
        <p:spPr>
          <a:xfrm>
            <a:off x="7027651" y="5361942"/>
            <a:ext cx="4226943" cy="1130933"/>
          </a:xfrm>
          <a:prstGeom prst="wedgeRectCallout">
            <a:avLst>
              <a:gd name="adj1" fmla="val -36865"/>
              <a:gd name="adj2" fmla="val -7174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施設</a:t>
            </a:r>
            <a:r>
              <a:rPr kumimoji="1" lang="ja-JP" altLang="en-US" dirty="0"/>
              <a:t>が毎秒クッキーを生産する</a:t>
            </a:r>
            <a:endParaRPr kumimoji="1" lang="en-US" altLang="ja-JP" dirty="0"/>
          </a:p>
          <a:p>
            <a:pPr algn="ctr"/>
            <a:r>
              <a:rPr lang="ja-JP" altLang="en-US" dirty="0"/>
              <a:t>↑の</a:t>
            </a:r>
            <a:r>
              <a:rPr lang="en-US" altLang="ja-JP" dirty="0"/>
              <a:t>Farm</a:t>
            </a:r>
            <a:r>
              <a:rPr lang="ja-JP" altLang="en-US" dirty="0"/>
              <a:t>だと</a:t>
            </a:r>
            <a:r>
              <a:rPr lang="en-US" altLang="ja-JP" dirty="0"/>
              <a:t>1</a:t>
            </a:r>
            <a:r>
              <a:rPr lang="ja-JP" altLang="en-US" dirty="0"/>
              <a:t>秒ごとに</a:t>
            </a:r>
            <a:r>
              <a:rPr lang="en-US" altLang="ja-JP" dirty="0"/>
              <a:t>16</a:t>
            </a:r>
            <a:r>
              <a:rPr lang="ja-JP" altLang="en-US" dirty="0"/>
              <a:t>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887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9B226B-D54A-4935-BFFA-41749613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5</a:t>
            </a:r>
            <a:r>
              <a:rPr kumimoji="1" lang="ja-JP" altLang="en-US" dirty="0"/>
              <a:t>回 作業項目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CF1AE4-85F3-44E2-81F7-255844D77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アイテム強化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ゲーム内通貨で購入することで生産能力を向上する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Cookie Clicker </a:t>
            </a:r>
            <a:r>
              <a:rPr kumimoji="1" lang="ja-JP" altLang="en-US" dirty="0"/>
              <a:t>におけるアップグレード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購入することで各アイテムの生産能力を強化する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D4DD60-BFA4-4F45-82E2-5716C1AFA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81"/>
          <a:stretch/>
        </p:blipFill>
        <p:spPr>
          <a:xfrm>
            <a:off x="736121" y="3546065"/>
            <a:ext cx="6475562" cy="2720499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ED07E3E-C442-4F31-A0AF-F7DD5E6C9FC1}"/>
              </a:ext>
            </a:extLst>
          </p:cNvPr>
          <p:cNvSpPr/>
          <p:nvPr/>
        </p:nvSpPr>
        <p:spPr>
          <a:xfrm>
            <a:off x="7735017" y="3688418"/>
            <a:ext cx="4226943" cy="1130933"/>
          </a:xfrm>
          <a:prstGeom prst="wedgeRectCallout">
            <a:avLst>
              <a:gd name="adj1" fmla="val -59314"/>
              <a:gd name="adj2" fmla="val -1174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ファームの能力を倍にする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アップグレード</a:t>
            </a:r>
          </a:p>
        </p:txBody>
      </p:sp>
    </p:spTree>
    <p:extLst>
      <p:ext uri="{BB962C8B-B14F-4D97-AF65-F5344CB8AC3E}">
        <p14:creationId xmlns:p14="http://schemas.microsoft.com/office/powerpoint/2010/main" val="284482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FFC4E4-5F57-46BD-B019-6F695A17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第６回 作業項目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CDF960-DF39-4255-AD68-F9CC3BD92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中間報告</a:t>
            </a:r>
            <a:endParaRPr kumimoji="1" lang="en-US" altLang="ja-JP" dirty="0"/>
          </a:p>
          <a:p>
            <a:pPr lvl="1"/>
            <a:r>
              <a:rPr lang="ja-JP" altLang="en-US" dirty="0"/>
              <a:t>遅延タスクの整理</a:t>
            </a:r>
            <a:endParaRPr lang="en-US" altLang="ja-JP" dirty="0"/>
          </a:p>
          <a:p>
            <a:pPr lvl="2"/>
            <a:r>
              <a:rPr lang="ja-JP" altLang="en-US" dirty="0"/>
              <a:t>ここまでの作業で未実装の項目を実装する</a:t>
            </a:r>
            <a:endParaRPr lang="en-US" altLang="ja-JP" dirty="0"/>
          </a:p>
          <a:p>
            <a:pPr lvl="1"/>
            <a:r>
              <a:rPr kumimoji="1" lang="ja-JP" altLang="en-US" dirty="0"/>
              <a:t>コードレビュー・整理（リファクタリング）</a:t>
            </a:r>
            <a:endParaRPr kumimoji="1" lang="en-US" altLang="ja-JP" dirty="0"/>
          </a:p>
          <a:p>
            <a:r>
              <a:rPr lang="ja-JP" altLang="en-US" dirty="0"/>
              <a:t>仮組みだった</a:t>
            </a:r>
            <a:r>
              <a:rPr lang="en-US" altLang="ja-JP" dirty="0"/>
              <a:t>UI</a:t>
            </a:r>
            <a:r>
              <a:rPr lang="ja-JP" altLang="en-US" dirty="0"/>
              <a:t>とかを整える</a:t>
            </a:r>
            <a:endParaRPr lang="en-US" altLang="ja-JP" dirty="0"/>
          </a:p>
          <a:p>
            <a:pPr lvl="1"/>
            <a:r>
              <a:rPr kumimoji="1" lang="ja-JP" altLang="en-US" dirty="0"/>
              <a:t>画像・音楽などのアセットの準備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解像度・アスペクト比の変更対応</a:t>
            </a:r>
          </a:p>
        </p:txBody>
      </p:sp>
    </p:spTree>
    <p:extLst>
      <p:ext uri="{BB962C8B-B14F-4D97-AF65-F5344CB8AC3E}">
        <p14:creationId xmlns:p14="http://schemas.microsoft.com/office/powerpoint/2010/main" val="840328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537</Words>
  <Application>Microsoft Office PowerPoint</Application>
  <PresentationFormat>ワイド画面</PresentationFormat>
  <Paragraphs>94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游ゴシック</vt:lpstr>
      <vt:lpstr>游ゴシック Light</vt:lpstr>
      <vt:lpstr>Arial</vt:lpstr>
      <vt:lpstr>Office テーマ</vt:lpstr>
      <vt:lpstr>Unityゲーム制作</vt:lpstr>
      <vt:lpstr>課題テーマ</vt:lpstr>
      <vt:lpstr>クリッカーゲームの定義</vt:lpstr>
      <vt:lpstr>第1回 作業項目</vt:lpstr>
      <vt:lpstr>第2回 作業項目</vt:lpstr>
      <vt:lpstr>第3回 作業項目</vt:lpstr>
      <vt:lpstr>第4回 作業項目</vt:lpstr>
      <vt:lpstr>第5回 作業項目</vt:lpstr>
      <vt:lpstr>第６回 作業項目</vt:lpstr>
      <vt:lpstr>第７回 作業項目</vt:lpstr>
      <vt:lpstr>第8回 作業項目</vt:lpstr>
      <vt:lpstr>第９回 作業項目</vt:lpstr>
      <vt:lpstr>第10回 作業項目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Unityゲーム制作</dc:title>
  <dc:creator>赤坂 玲音</dc:creator>
  <cp:lastModifiedBy>玲音 赤坂</cp:lastModifiedBy>
  <cp:revision>7</cp:revision>
  <dcterms:created xsi:type="dcterms:W3CDTF">2018-10-05T01:55:30Z</dcterms:created>
  <dcterms:modified xsi:type="dcterms:W3CDTF">2019-10-04T01:31:24Z</dcterms:modified>
</cp:coreProperties>
</file>